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7706-B133-4301-9F16-C1BD899AE5F4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38E2D-9A6F-4628-B803-728C454072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rlyamerica.com/earlyamerica/milestones/farewell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Aspirations &amp; Ideals of the People of a New 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for AdVENTURE 8</a:t>
            </a:r>
            <a:r>
              <a:rPr lang="en-US" baseline="30000" dirty="0" smtClean="0"/>
              <a:t>th</a:t>
            </a:r>
            <a:r>
              <a:rPr lang="en-US" dirty="0" smtClean="0"/>
              <a:t> Grade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everyone agrees…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Andrew Jackson</a:t>
            </a:r>
            <a:r>
              <a:rPr lang="en-US" dirty="0" smtClean="0"/>
              <a:t>, president in 1829, believed the Bank of the US benefited the rich at the expense of the farmers and small banks (191).</a:t>
            </a:r>
          </a:p>
          <a:p>
            <a:r>
              <a:rPr lang="en-US" dirty="0" smtClean="0"/>
              <a:t>He wanted to “slay the monster.”</a:t>
            </a:r>
          </a:p>
          <a:p>
            <a:r>
              <a:rPr lang="en-US" dirty="0" smtClean="0"/>
              <a:t>Doing so helped him to get reelected to a 2</a:t>
            </a:r>
            <a:r>
              <a:rPr lang="en-US" baseline="30000" dirty="0" smtClean="0"/>
              <a:t>nd</a:t>
            </a:r>
            <a:r>
              <a:rPr lang="en-US" dirty="0" smtClean="0"/>
              <a:t> term in office.</a:t>
            </a:r>
          </a:p>
          <a:p>
            <a:r>
              <a:rPr lang="en-US" dirty="0" smtClean="0"/>
              <a:t>He ordered all the money taken from the National Bank and put into smaller state banks.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Life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of a New 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Life - Art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is folk art?</a:t>
            </a:r>
          </a:p>
          <a:p>
            <a:r>
              <a:rPr lang="en-US" dirty="0" smtClean="0"/>
              <a:t>What is the Hudson River School?</a:t>
            </a:r>
          </a:p>
          <a:p>
            <a:r>
              <a:rPr lang="en-US" dirty="0" smtClean="0"/>
              <a:t>Explain the focus of George Caitlin’s work.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See page 180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Life - Music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Music at this time was mainly heard and </a:t>
            </a:r>
            <a:r>
              <a:rPr lang="en-US" dirty="0" err="1" smtClean="0"/>
              <a:t>perfomed</a:t>
            </a:r>
            <a:r>
              <a:rPr lang="en-US" dirty="0" smtClean="0"/>
              <a:t> in ______.</a:t>
            </a:r>
          </a:p>
          <a:p>
            <a:r>
              <a:rPr lang="en-US" dirty="0" smtClean="0"/>
              <a:t>A spiritual is a combination of _____ and _______.</a:t>
            </a:r>
          </a:p>
          <a:p>
            <a:r>
              <a:rPr lang="en-US" dirty="0" smtClean="0"/>
              <a:t>What are the Jim Crow laws?</a:t>
            </a:r>
          </a:p>
          <a:p>
            <a:r>
              <a:rPr lang="en-US" dirty="0" smtClean="0"/>
              <a:t>What are minstrel songs?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See page 181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Life - Literature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Tell a bit about each of these people:</a:t>
            </a:r>
          </a:p>
          <a:p>
            <a:pPr lvl="1"/>
            <a:r>
              <a:rPr lang="en-US" dirty="0" smtClean="0"/>
              <a:t>James </a:t>
            </a:r>
            <a:r>
              <a:rPr lang="en-US" dirty="0" err="1" smtClean="0"/>
              <a:t>Fenimore</a:t>
            </a:r>
            <a:r>
              <a:rPr lang="en-US" dirty="0" smtClean="0"/>
              <a:t> Cooper</a:t>
            </a:r>
          </a:p>
          <a:p>
            <a:pPr lvl="1"/>
            <a:r>
              <a:rPr lang="en-US" dirty="0" smtClean="0"/>
              <a:t>Davy Crockett</a:t>
            </a:r>
          </a:p>
          <a:p>
            <a:pPr lvl="1"/>
            <a:r>
              <a:rPr lang="en-US" dirty="0" smtClean="0"/>
              <a:t>Alexis de Tocqueville</a:t>
            </a:r>
          </a:p>
          <a:p>
            <a:pPr lvl="1"/>
            <a:r>
              <a:rPr lang="en-US" dirty="0" smtClean="0"/>
              <a:t>Henry Wadsworth Longfellow</a:t>
            </a:r>
          </a:p>
          <a:p>
            <a:r>
              <a:rPr lang="en-US" dirty="0" smtClean="0"/>
              <a:t>Literature encouraged the myth of rugged individualism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See page 182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Daily Life – Jot, what are they best known for?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Washington Irving (438)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James </a:t>
            </a:r>
            <a:r>
              <a:rPr lang="en-US" dirty="0" err="1" smtClean="0"/>
              <a:t>Fenimore</a:t>
            </a:r>
            <a:r>
              <a:rPr lang="en-US" dirty="0" smtClean="0"/>
              <a:t> Cooper (438)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People of a New 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this presentation and the textbook pages referenced create an original question and answer game.</a:t>
            </a:r>
          </a:p>
          <a:p>
            <a:r>
              <a:rPr lang="en-US" dirty="0" smtClean="0"/>
              <a:t>You must include a minimum of 12 questions and answers – at least four from each of the three sections.</a:t>
            </a:r>
          </a:p>
          <a:p>
            <a:r>
              <a:rPr lang="en-US" dirty="0" smtClean="0"/>
              <a:t>I will provide a rubric to guide your work.</a:t>
            </a:r>
          </a:p>
          <a:p>
            <a:r>
              <a:rPr lang="en-US" dirty="0" smtClean="0"/>
              <a:t>You may work on your own or with a partner.</a:t>
            </a:r>
          </a:p>
          <a:p>
            <a:r>
              <a:rPr lang="en-US" b="1" dirty="0" smtClean="0"/>
              <a:t>The final game is due Monday, 12/6.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Speeches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of a New 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George Washington’s Farewell Address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525963"/>
          </a:xfrm>
        </p:spPr>
        <p:txBody>
          <a:bodyPr/>
          <a:lstStyle/>
          <a:p>
            <a:r>
              <a:rPr lang="en-US" dirty="0" smtClean="0"/>
              <a:t>Shares benefits of federal government</a:t>
            </a:r>
          </a:p>
          <a:p>
            <a:r>
              <a:rPr lang="en-US" dirty="0" smtClean="0"/>
              <a:t>Warns against party system</a:t>
            </a:r>
          </a:p>
          <a:p>
            <a:r>
              <a:rPr lang="en-US" dirty="0" smtClean="0"/>
              <a:t>Focuses on religion and morality </a:t>
            </a:r>
          </a:p>
          <a:p>
            <a:r>
              <a:rPr lang="en-US" dirty="0" smtClean="0"/>
              <a:t>Cautions about oversized military</a:t>
            </a:r>
          </a:p>
          <a:p>
            <a:endParaRPr lang="en-US" dirty="0"/>
          </a:p>
        </p:txBody>
      </p:sp>
      <p:pic>
        <p:nvPicPr>
          <p:cNvPr id="11266" name="Picture 2" descr="http://returntomanliness.com/wp-content/uploads/2008/08/george-washington-l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19200"/>
            <a:ext cx="3848100" cy="482917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6096000"/>
            <a:ext cx="75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http://www.earlyamerica.com/earlyamerica/milestones/farewell/</a:t>
            </a:r>
            <a:endParaRPr lang="en-US" dirty="0" smtClean="0"/>
          </a:p>
          <a:p>
            <a:r>
              <a:rPr lang="en-US" dirty="0" smtClean="0"/>
              <a:t>Page 148, History Alive Textbook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Jefferson’s 1801 Inaugural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His intent was to unite the country</a:t>
            </a:r>
          </a:p>
          <a:p>
            <a:pPr lvl="1"/>
            <a:r>
              <a:rPr lang="en-US" dirty="0" smtClean="0"/>
              <a:t>“unite in common efforts for the common good”</a:t>
            </a:r>
          </a:p>
          <a:p>
            <a:pPr lvl="1"/>
            <a:r>
              <a:rPr lang="en-US" dirty="0" smtClean="0"/>
              <a:t>“unite with one heart and one mind”</a:t>
            </a:r>
          </a:p>
          <a:p>
            <a:pPr lvl="1"/>
            <a:r>
              <a:rPr lang="en-US" dirty="0" smtClean="0"/>
              <a:t>“we are all Republicans, we are all Federalists”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5867400"/>
            <a:ext cx="3224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Page 436, History Alive Textbook</a:t>
            </a:r>
            <a:endParaRPr lang="en-US" dirty="0" smtClean="0"/>
          </a:p>
        </p:txBody>
      </p:sp>
      <p:pic>
        <p:nvPicPr>
          <p:cNvPr id="17410" name="Picture 2" descr="http://t0.gstatic.com/images?q=tbn:ANd9GcRvbfcCUpe7onDcFTmIzs_qyza9VmBa03KCcFA1ec04-hReag2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5180" y="1828800"/>
            <a:ext cx="2196746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John Quincy Adams’s 4</a:t>
            </a:r>
            <a:r>
              <a:rPr lang="en-US" baseline="30000" dirty="0" smtClean="0"/>
              <a:t>th</a:t>
            </a:r>
            <a:r>
              <a:rPr lang="en-US" dirty="0" smtClean="0"/>
              <a:t> of July Address, 1821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speech focused on foreign relations</a:t>
            </a:r>
          </a:p>
          <a:p>
            <a:pPr lvl="1"/>
            <a:r>
              <a:rPr lang="en-US" dirty="0" smtClean="0"/>
              <a:t>“(the US) has respected the independence of other nations”</a:t>
            </a:r>
          </a:p>
          <a:p>
            <a:pPr lvl="1"/>
            <a:r>
              <a:rPr lang="en-US" dirty="0" smtClean="0"/>
              <a:t>“she does not go abroad in search of monsters to destroy”</a:t>
            </a:r>
          </a:p>
          <a:p>
            <a:pPr lvl="1"/>
            <a:r>
              <a:rPr lang="en-US" dirty="0" smtClean="0"/>
              <a:t>“American’s glory is not dominion over others but liberty”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6248400"/>
            <a:ext cx="3224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Page 437, History Alive Textbook</a:t>
            </a:r>
            <a:endParaRPr lang="en-US" dirty="0" smtClean="0"/>
          </a:p>
        </p:txBody>
      </p:sp>
      <p:pic>
        <p:nvPicPr>
          <p:cNvPr id="18434" name="Picture 2" descr="http://t2.gstatic.com/images?q=tbn:ANd9GcTZ82tQWsjTRdL9BTMuAz1lVRjI6Ojm1fRoEkj7_ioRdi023SC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7158" y="1752600"/>
            <a:ext cx="2239992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Capitalism &amp; the Economy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of a New Nation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Capitalism?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99059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Capitalism</a:t>
            </a:r>
            <a:r>
              <a:rPr lang="en-US" dirty="0" smtClean="0"/>
              <a:t> is an economic system based on the private ownership of farms and businesses. Individuals and companies produce and distribute goods for profit. </a:t>
            </a:r>
          </a:p>
          <a:p>
            <a:endParaRPr lang="en-US" dirty="0"/>
          </a:p>
        </p:txBody>
      </p:sp>
      <p:pic>
        <p:nvPicPr>
          <p:cNvPr id="19458" name="Picture 2" descr="http://t2.gstatic.com/images?q=tbn:ANd9GcSv2_5XZbDNdGHJ-p7cekdqWAGxTtLBaHPW1gbfbl58s5XaE3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819400"/>
            <a:ext cx="2143125" cy="2143125"/>
          </a:xfrm>
          <a:prstGeom prst="rect">
            <a:avLst/>
          </a:prstGeom>
          <a:noFill/>
        </p:spPr>
      </p:pic>
      <p:pic>
        <p:nvPicPr>
          <p:cNvPr id="19460" name="Picture 4" descr="http://priyankaseconomicblog.files.wordpress.com/2010/03/capital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3528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Rise of Capitalism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Henry Clay believed in capitalism </a:t>
            </a:r>
          </a:p>
          <a:p>
            <a:r>
              <a:rPr lang="en-US" dirty="0" smtClean="0"/>
              <a:t>He also believed that government should pay for roads and canals through tariffs (taxes)</a:t>
            </a:r>
          </a:p>
          <a:p>
            <a:r>
              <a:rPr lang="en-US" dirty="0" smtClean="0"/>
              <a:t>He also believed in a National Bank to standardize currency and provide credit</a:t>
            </a:r>
          </a:p>
          <a:p>
            <a:pPr lvl="1"/>
            <a:r>
              <a:rPr lang="en-US" dirty="0" smtClean="0"/>
              <a:t>Congress adopted this idea in 1816 when it created the second Bank of the 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Judicial Support of the 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i="1" dirty="0" smtClean="0"/>
              <a:t>McCulloch vs. Maryland </a:t>
            </a:r>
            <a:r>
              <a:rPr lang="en-US" dirty="0" smtClean="0"/>
              <a:t>(1819) the Supreme Court confirmed Congress’s power to create a national bank.</a:t>
            </a:r>
          </a:p>
          <a:p>
            <a:r>
              <a:rPr lang="en-US" dirty="0" smtClean="0"/>
              <a:t>In </a:t>
            </a:r>
            <a:r>
              <a:rPr lang="en-US" i="1" dirty="0" smtClean="0"/>
              <a:t>Gibbon’s vs. Ogden </a:t>
            </a:r>
            <a:r>
              <a:rPr lang="en-US" dirty="0" smtClean="0"/>
              <a:t>(1824) the Supreme Court further reduced state powers – it didn’t allow a Steam Boat </a:t>
            </a:r>
            <a:r>
              <a:rPr lang="en-US" b="1" dirty="0" smtClean="0"/>
              <a:t>monopoly</a:t>
            </a:r>
            <a:r>
              <a:rPr lang="en-US" dirty="0" smtClean="0"/>
              <a:t> in New York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581</Words>
  <Application>Microsoft Office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Aspirations &amp; Ideals of the People of a New Nation</vt:lpstr>
      <vt:lpstr>Famous Speeches</vt:lpstr>
      <vt:lpstr>George Washington’s Farewell Address</vt:lpstr>
      <vt:lpstr>Jefferson’s 1801 Inaugural Address</vt:lpstr>
      <vt:lpstr>John Quincy Adams’s 4th of July Address, 1821</vt:lpstr>
      <vt:lpstr>Capitalism &amp; the Economy</vt:lpstr>
      <vt:lpstr>What is Capitalism?</vt:lpstr>
      <vt:lpstr>The Rise of Capitalism</vt:lpstr>
      <vt:lpstr>Judicial Support of the Bank</vt:lpstr>
      <vt:lpstr>Not everyone agrees…</vt:lpstr>
      <vt:lpstr>Daily Life</vt:lpstr>
      <vt:lpstr>Daily Life - Art</vt:lpstr>
      <vt:lpstr>Daily Life - Music</vt:lpstr>
      <vt:lpstr>Daily Life - Literature</vt:lpstr>
      <vt:lpstr>Daily Life – Jot, what are they best known for?</vt:lpstr>
      <vt:lpstr>Your Task</vt:lpstr>
      <vt:lpstr>Your Task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Aspirations &amp; Ideals of the People of a New Nation</dc:title>
  <dc:creator>Betsy Fitch</dc:creator>
  <cp:lastModifiedBy>Betsy Fitch</cp:lastModifiedBy>
  <cp:revision>5</cp:revision>
  <dcterms:created xsi:type="dcterms:W3CDTF">2010-11-28T17:52:15Z</dcterms:created>
  <dcterms:modified xsi:type="dcterms:W3CDTF">2010-11-28T19:50:57Z</dcterms:modified>
</cp:coreProperties>
</file>