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950B4-9B86-4E13-8800-BD370F81580B}" type="datetimeFigureOut">
              <a:rPr lang="en-US" smtClean="0"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4AFB7-DC94-4DF9-A683-75C78A61FC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1CFF235-3C7E-4458-8502-EB1379DD0445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77B0E21-F83C-43B1-AF38-3E00CA03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English colonies in </a:t>
            </a:r>
            <a:r>
              <a:rPr lang="en-US" dirty="0" err="1" smtClean="0"/>
              <a:t>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Presentation to the AdVENTURE 8</a:t>
            </a:r>
            <a:r>
              <a:rPr lang="en-US" baseline="30000" dirty="0" smtClean="0"/>
              <a:t>th</a:t>
            </a:r>
            <a:r>
              <a:rPr lang="en-US" dirty="0" smtClean="0"/>
              <a:t> Grade Students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One: Use chapter three or the glossary to find the definitions for these words. Write the words and what they mean in your red journal.</a:t>
            </a:r>
          </a:p>
          <a:p>
            <a:pPr lvl="1"/>
            <a:r>
              <a:rPr lang="en-US" dirty="0" smtClean="0"/>
              <a:t>Indentured Servant</a:t>
            </a:r>
          </a:p>
          <a:p>
            <a:pPr lvl="1"/>
            <a:r>
              <a:rPr lang="en-US" dirty="0" smtClean="0"/>
              <a:t>Cash Crop</a:t>
            </a:r>
          </a:p>
          <a:p>
            <a:pPr lvl="1"/>
            <a:r>
              <a:rPr lang="en-US" dirty="0" smtClean="0"/>
              <a:t>Assembly</a:t>
            </a:r>
          </a:p>
          <a:p>
            <a:pPr lvl="1"/>
            <a:r>
              <a:rPr lang="en-US" dirty="0" smtClean="0"/>
              <a:t>Democratic</a:t>
            </a:r>
          </a:p>
          <a:p>
            <a:pPr lvl="1"/>
            <a:r>
              <a:rPr lang="en-US" dirty="0" smtClean="0"/>
              <a:t>Slave Trade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Surprise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where the </a:t>
            </a:r>
            <a:r>
              <a:rPr lang="en-US" dirty="0" err="1" smtClean="0"/>
              <a:t>powerpoint</a:t>
            </a:r>
            <a:r>
              <a:rPr lang="en-US" dirty="0" smtClean="0"/>
              <a:t> ends. YOU will be completing the presentation using the software on the </a:t>
            </a:r>
            <a:r>
              <a:rPr lang="en-US" dirty="0" err="1" smtClean="0"/>
              <a:t>netbooks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Your presentation is due Friday, 10.1.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Task Two: Create a </a:t>
            </a:r>
            <a:r>
              <a:rPr lang="en-US" sz="3200" dirty="0" err="1" smtClean="0"/>
              <a:t>powerpoint</a:t>
            </a:r>
            <a:r>
              <a:rPr lang="en-US" sz="3200" dirty="0" smtClean="0"/>
              <a:t> presentation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slide must have a title</a:t>
            </a:r>
          </a:p>
          <a:p>
            <a:r>
              <a:rPr lang="en-US" dirty="0" smtClean="0"/>
              <a:t>Each slide must have at least three facts</a:t>
            </a:r>
          </a:p>
          <a:p>
            <a:r>
              <a:rPr lang="en-US" dirty="0" smtClean="0"/>
              <a:t>Each slide must have one graphic the supports your written fact.</a:t>
            </a:r>
          </a:p>
          <a:p>
            <a:r>
              <a:rPr lang="en-US" dirty="0" smtClean="0"/>
              <a:t>You should at 12-15 slides.</a:t>
            </a:r>
          </a:p>
          <a:p>
            <a:r>
              <a:rPr lang="en-US" dirty="0" smtClean="0"/>
              <a:t>If you navigate from </a:t>
            </a:r>
            <a:r>
              <a:rPr lang="en-US" dirty="0" err="1" smtClean="0"/>
              <a:t>powerpoint</a:t>
            </a:r>
            <a:r>
              <a:rPr lang="en-US" dirty="0" smtClean="0"/>
              <a:t>, you will do a paper summary of this chapter.</a:t>
            </a:r>
          </a:p>
          <a:p>
            <a:r>
              <a:rPr lang="en-US" dirty="0" smtClean="0"/>
              <a:t>Here’s an example slide: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New England Colonies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Included Massachusetts, Rhode Island, Connecticut, &amp; New Hampshire</a:t>
            </a:r>
          </a:p>
          <a:p>
            <a:r>
              <a:rPr lang="en-US" dirty="0" smtClean="0"/>
              <a:t>Long cold winters made farming difficult</a:t>
            </a:r>
          </a:p>
          <a:p>
            <a:r>
              <a:rPr lang="en-US" dirty="0" smtClean="0"/>
              <a:t>Built their economy on farms, lumbering, fishing, shipbuilding, and trade.</a:t>
            </a:r>
            <a:endParaRPr lang="en-US" dirty="0"/>
          </a:p>
        </p:txBody>
      </p:sp>
      <p:pic>
        <p:nvPicPr>
          <p:cNvPr id="1026" name="Picture 2" descr="C:\Users\Betsy\AppData\Local\Microsoft\Windows\Temporary Internet Files\Content.IE5\J3JA3SEK\MC900200469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143000"/>
            <a:ext cx="1828800" cy="1749247"/>
          </a:xfrm>
          <a:prstGeom prst="rect">
            <a:avLst/>
          </a:prstGeom>
          <a:noFill/>
        </p:spPr>
      </p:pic>
      <p:pic>
        <p:nvPicPr>
          <p:cNvPr id="1027" name="Picture 3" descr="C:\Users\Betsy\AppData\Local\Microsoft\Windows\Temporary Internet Files\Content.IE5\73E9GZDK\MC9002004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048000"/>
            <a:ext cx="1779422" cy="1828800"/>
          </a:xfrm>
          <a:prstGeom prst="rect">
            <a:avLst/>
          </a:prstGeom>
          <a:noFill/>
        </p:spPr>
      </p:pic>
      <p:pic>
        <p:nvPicPr>
          <p:cNvPr id="1028" name="Picture 4" descr="C:\Users\Betsy\AppData\Local\Microsoft\Windows\Temporary Internet Files\Content.IE5\QF9LDOT2\MC90020047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800600"/>
            <a:ext cx="1543507" cy="1826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Practice being</a:t>
            </a:r>
          </a:p>
          <a:p>
            <a:pPr lvl="1"/>
            <a:r>
              <a:rPr lang="en-US" dirty="0" smtClean="0"/>
              <a:t>Accountable</a:t>
            </a:r>
          </a:p>
          <a:p>
            <a:pPr lvl="1"/>
            <a:r>
              <a:rPr lang="en-US" dirty="0" smtClean="0"/>
              <a:t>Productive</a:t>
            </a:r>
          </a:p>
          <a:p>
            <a:r>
              <a:rPr lang="en-US" dirty="0" smtClean="0"/>
              <a:t>This assignment will be printed out on Friday to go home with your first progress update.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b="1" dirty="0" smtClean="0"/>
              <a:t>Make it FABULOUS!</a:t>
            </a:r>
            <a:endParaRPr lang="en-US" b="1" dirty="0"/>
          </a:p>
        </p:txBody>
      </p:sp>
      <p:pic>
        <p:nvPicPr>
          <p:cNvPr id="2053" name="Picture 5" descr="C:\Users\Betsy\AppData\Local\Microsoft\Windows\Temporary Internet Files\Content.IE5\QF9LDOT2\MC9004404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962400"/>
            <a:ext cx="1981200" cy="2647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</TotalTime>
  <Words>203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The English colonies in america</vt:lpstr>
      <vt:lpstr>Vocabulary</vt:lpstr>
      <vt:lpstr>Surprise</vt:lpstr>
      <vt:lpstr>Task Two: Create a powerpoint presentation</vt:lpstr>
      <vt:lpstr>New England Colonies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English colonies in america</dc:title>
  <dc:creator>Betsy Fitch</dc:creator>
  <cp:lastModifiedBy>Betsy Fitch</cp:lastModifiedBy>
  <cp:revision>3</cp:revision>
  <dcterms:created xsi:type="dcterms:W3CDTF">2010-09-24T22:55:21Z</dcterms:created>
  <dcterms:modified xsi:type="dcterms:W3CDTF">2010-09-24T23:25:48Z</dcterms:modified>
</cp:coreProperties>
</file>